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hVP20+6ajeyxYCkk8o+i3pyauO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5B146C-9576-2744-B69A-D28202181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857" y="4489807"/>
            <a:ext cx="3450285" cy="5391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01476" y="1055937"/>
            <a:ext cx="10477501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eriod"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have </a:t>
            </a:r>
            <a:r>
              <a:rPr lang="en-GB" sz="320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You Seen..?</a:t>
            </a: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320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Lost and Found</a:t>
            </a: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GB" sz="320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Sofa Cat</a:t>
            </a: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 got in common?</a:t>
            </a: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1080437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Which two both have a pet that goes missing?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07307"/>
            <a:ext cx="835075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In which two are the lost things found again?</a:t>
            </a:r>
            <a:endParaRPr/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6" y="1107307"/>
            <a:ext cx="835075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might Mr and Mrs Lowe from </a:t>
            </a:r>
            <a:r>
              <a:rPr lang="en-GB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Sofa Cat 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say to the poet who has lost her tarantula?</a:t>
            </a:r>
            <a:endParaRPr/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1152846" y="1107307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How do people usually feel about losing things? Why might someone not be bothered about losing something?</a:t>
            </a:r>
            <a:endParaRPr/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Macintosh PowerPoint</Application>
  <PresentationFormat>Widescreen</PresentationFormat>
  <Paragraphs>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Charlotte Anderson-Barrow</cp:lastModifiedBy>
  <cp:revision>1</cp:revision>
  <dcterms:created xsi:type="dcterms:W3CDTF">2021-02-25T17:10:36Z</dcterms:created>
  <dcterms:modified xsi:type="dcterms:W3CDTF">2021-05-11T10:39:52Z</dcterms:modified>
</cp:coreProperties>
</file>